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notesMasterIdLst>
    <p:notesMasterId r:id="rId5"/>
  </p:notesMasterIdLst>
  <p:sldIdLst>
    <p:sldId id="256" r:id="rId2"/>
    <p:sldId id="261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D7DB"/>
    <a:srgbClr val="EBF8FF"/>
    <a:srgbClr val="EBF1DE"/>
    <a:srgbClr val="012E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24"/>
    <p:restoredTop sz="96405"/>
  </p:normalViewPr>
  <p:slideViewPr>
    <p:cSldViewPr>
      <p:cViewPr varScale="1">
        <p:scale>
          <a:sx n="74" d="100"/>
          <a:sy n="74" d="100"/>
        </p:scale>
        <p:origin x="208" y="20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61138-504E-48D2-AFDF-440ECEE14A2C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34220-F20C-4581-8C48-F32A4F787A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861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lowchart: Process 32"/>
          <p:cNvSpPr/>
          <p:nvPr userDrawn="1"/>
        </p:nvSpPr>
        <p:spPr>
          <a:xfrm>
            <a:off x="-2" y="3733800"/>
            <a:ext cx="406401" cy="1793388"/>
          </a:xfrm>
          <a:custGeom>
            <a:avLst/>
            <a:gdLst/>
            <a:ahLst/>
            <a:cxnLst/>
            <a:rect l="l" t="t" r="r" b="b"/>
            <a:pathLst>
              <a:path w="304801" h="1793388">
                <a:moveTo>
                  <a:pt x="0" y="0"/>
                </a:moveTo>
                <a:lnTo>
                  <a:pt x="304799" y="304799"/>
                </a:lnTo>
                <a:lnTo>
                  <a:pt x="304800" y="304799"/>
                </a:lnTo>
                <a:lnTo>
                  <a:pt x="304800" y="304800"/>
                </a:lnTo>
                <a:lnTo>
                  <a:pt x="304801" y="304801"/>
                </a:lnTo>
                <a:lnTo>
                  <a:pt x="304800" y="304801"/>
                </a:lnTo>
                <a:lnTo>
                  <a:pt x="304800" y="1793388"/>
                </a:lnTo>
                <a:lnTo>
                  <a:pt x="0" y="1793388"/>
                </a:lnTo>
                <a:lnTo>
                  <a:pt x="0" y="304801"/>
                </a:lnTo>
                <a:lnTo>
                  <a:pt x="0" y="304799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6" name="Right Triangle 35"/>
          <p:cNvSpPr/>
          <p:nvPr userDrawn="1"/>
        </p:nvSpPr>
        <p:spPr>
          <a:xfrm>
            <a:off x="-2" y="5064611"/>
            <a:ext cx="406401" cy="1640988"/>
          </a:xfrm>
          <a:custGeom>
            <a:avLst/>
            <a:gdLst/>
            <a:ahLst/>
            <a:cxnLst/>
            <a:rect l="l" t="t" r="r" b="b"/>
            <a:pathLst>
              <a:path w="304801" h="1640988">
                <a:moveTo>
                  <a:pt x="0" y="0"/>
                </a:moveTo>
                <a:lnTo>
                  <a:pt x="304799" y="304799"/>
                </a:lnTo>
                <a:lnTo>
                  <a:pt x="304800" y="304799"/>
                </a:lnTo>
                <a:lnTo>
                  <a:pt x="304800" y="304800"/>
                </a:lnTo>
                <a:lnTo>
                  <a:pt x="304801" y="304801"/>
                </a:lnTo>
                <a:lnTo>
                  <a:pt x="304800" y="304801"/>
                </a:lnTo>
                <a:lnTo>
                  <a:pt x="304800" y="1640988"/>
                </a:lnTo>
                <a:lnTo>
                  <a:pt x="0" y="1640988"/>
                </a:lnTo>
                <a:lnTo>
                  <a:pt x="0" y="304801"/>
                </a:lnTo>
                <a:lnTo>
                  <a:pt x="0" y="304799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9" name="Right Triangle 27"/>
          <p:cNvSpPr/>
          <p:nvPr userDrawn="1"/>
        </p:nvSpPr>
        <p:spPr>
          <a:xfrm rot="16200000" flipH="1">
            <a:off x="-68036" y="4935767"/>
            <a:ext cx="542469" cy="406397"/>
          </a:xfrm>
          <a:custGeom>
            <a:avLst/>
            <a:gdLst/>
            <a:ahLst/>
            <a:cxnLst/>
            <a:rect l="l" t="t" r="r" b="b"/>
            <a:pathLst>
              <a:path w="1102655" h="614083">
                <a:moveTo>
                  <a:pt x="1102655" y="614083"/>
                </a:moveTo>
                <a:lnTo>
                  <a:pt x="488572" y="614083"/>
                </a:lnTo>
                <a:lnTo>
                  <a:pt x="0" y="614083"/>
                </a:lnTo>
                <a:lnTo>
                  <a:pt x="0" y="614082"/>
                </a:lnTo>
                <a:lnTo>
                  <a:pt x="277898" y="614082"/>
                </a:lnTo>
                <a:lnTo>
                  <a:pt x="891981" y="614082"/>
                </a:lnTo>
                <a:lnTo>
                  <a:pt x="282383" y="4484"/>
                </a:lnTo>
                <a:lnTo>
                  <a:pt x="488572" y="4484"/>
                </a:lnTo>
                <a:lnTo>
                  <a:pt x="488572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0" name="Freeform 9"/>
          <p:cNvSpPr/>
          <p:nvPr userDrawn="1"/>
        </p:nvSpPr>
        <p:spPr>
          <a:xfrm>
            <a:off x="1761067" y="3413760"/>
            <a:ext cx="10430933" cy="3444240"/>
          </a:xfrm>
          <a:custGeom>
            <a:avLst/>
            <a:gdLst>
              <a:gd name="connsiteX0" fmla="*/ 7823200 w 7823200"/>
              <a:gd name="connsiteY0" fmla="*/ 4927600 h 4937760"/>
              <a:gd name="connsiteX1" fmla="*/ 7823200 w 7823200"/>
              <a:gd name="connsiteY1" fmla="*/ 3454400 h 4937760"/>
              <a:gd name="connsiteX2" fmla="*/ 6167120 w 7823200"/>
              <a:gd name="connsiteY2" fmla="*/ 0 h 4937760"/>
              <a:gd name="connsiteX3" fmla="*/ 0 w 7823200"/>
              <a:gd name="connsiteY3" fmla="*/ 4937760 h 4937760"/>
              <a:gd name="connsiteX4" fmla="*/ 7823200 w 7823200"/>
              <a:gd name="connsiteY4" fmla="*/ 4927600 h 4937760"/>
              <a:gd name="connsiteX0" fmla="*/ 7823200 w 7823200"/>
              <a:gd name="connsiteY0" fmla="*/ 4927600 h 4937760"/>
              <a:gd name="connsiteX1" fmla="*/ 7823200 w 7823200"/>
              <a:gd name="connsiteY1" fmla="*/ 3454400 h 4937760"/>
              <a:gd name="connsiteX2" fmla="*/ 6167120 w 7823200"/>
              <a:gd name="connsiteY2" fmla="*/ 0 h 4937760"/>
              <a:gd name="connsiteX3" fmla="*/ 0 w 7823200"/>
              <a:gd name="connsiteY3" fmla="*/ 4937760 h 4937760"/>
              <a:gd name="connsiteX4" fmla="*/ 7823200 w 7823200"/>
              <a:gd name="connsiteY4" fmla="*/ 4927600 h 4937760"/>
              <a:gd name="connsiteX0" fmla="*/ 7823200 w 7823200"/>
              <a:gd name="connsiteY0" fmla="*/ 4927600 h 4937760"/>
              <a:gd name="connsiteX1" fmla="*/ 7823200 w 7823200"/>
              <a:gd name="connsiteY1" fmla="*/ 3454400 h 4937760"/>
              <a:gd name="connsiteX2" fmla="*/ 6167120 w 7823200"/>
              <a:gd name="connsiteY2" fmla="*/ 0 h 4937760"/>
              <a:gd name="connsiteX3" fmla="*/ 0 w 7823200"/>
              <a:gd name="connsiteY3" fmla="*/ 4937760 h 4937760"/>
              <a:gd name="connsiteX4" fmla="*/ 7823200 w 7823200"/>
              <a:gd name="connsiteY4" fmla="*/ 4927600 h 4937760"/>
              <a:gd name="connsiteX0" fmla="*/ 7823200 w 7823200"/>
              <a:gd name="connsiteY0" fmla="*/ 4104640 h 4114800"/>
              <a:gd name="connsiteX1" fmla="*/ 7823200 w 7823200"/>
              <a:gd name="connsiteY1" fmla="*/ 2631440 h 4114800"/>
              <a:gd name="connsiteX2" fmla="*/ 5963920 w 7823200"/>
              <a:gd name="connsiteY2" fmla="*/ 0 h 4114800"/>
              <a:gd name="connsiteX3" fmla="*/ 0 w 7823200"/>
              <a:gd name="connsiteY3" fmla="*/ 4114800 h 4114800"/>
              <a:gd name="connsiteX4" fmla="*/ 7823200 w 7823200"/>
              <a:gd name="connsiteY4" fmla="*/ 4104640 h 4114800"/>
              <a:gd name="connsiteX0" fmla="*/ 7823200 w 7823200"/>
              <a:gd name="connsiteY0" fmla="*/ 4117722 h 4127882"/>
              <a:gd name="connsiteX1" fmla="*/ 7823200 w 7823200"/>
              <a:gd name="connsiteY1" fmla="*/ 2644522 h 4127882"/>
              <a:gd name="connsiteX2" fmla="*/ 5963920 w 7823200"/>
              <a:gd name="connsiteY2" fmla="*/ 13082 h 4127882"/>
              <a:gd name="connsiteX3" fmla="*/ 0 w 7823200"/>
              <a:gd name="connsiteY3" fmla="*/ 4127882 h 4127882"/>
              <a:gd name="connsiteX4" fmla="*/ 7823200 w 7823200"/>
              <a:gd name="connsiteY4" fmla="*/ 4117722 h 4127882"/>
              <a:gd name="connsiteX0" fmla="*/ 7823200 w 7823200"/>
              <a:gd name="connsiteY0" fmla="*/ 4117722 h 4127882"/>
              <a:gd name="connsiteX1" fmla="*/ 7823200 w 7823200"/>
              <a:gd name="connsiteY1" fmla="*/ 2644522 h 4127882"/>
              <a:gd name="connsiteX2" fmla="*/ 5963920 w 7823200"/>
              <a:gd name="connsiteY2" fmla="*/ 13082 h 4127882"/>
              <a:gd name="connsiteX3" fmla="*/ 0 w 7823200"/>
              <a:gd name="connsiteY3" fmla="*/ 4127882 h 4127882"/>
              <a:gd name="connsiteX4" fmla="*/ 7823200 w 7823200"/>
              <a:gd name="connsiteY4" fmla="*/ 4117722 h 4127882"/>
              <a:gd name="connsiteX0" fmla="*/ 7823200 w 7823200"/>
              <a:gd name="connsiteY0" fmla="*/ 4130695 h 4140855"/>
              <a:gd name="connsiteX1" fmla="*/ 7823200 w 7823200"/>
              <a:gd name="connsiteY1" fmla="*/ 2657495 h 4140855"/>
              <a:gd name="connsiteX2" fmla="*/ 5963920 w 7823200"/>
              <a:gd name="connsiteY2" fmla="*/ 26055 h 4140855"/>
              <a:gd name="connsiteX3" fmla="*/ 0 w 7823200"/>
              <a:gd name="connsiteY3" fmla="*/ 4140855 h 4140855"/>
              <a:gd name="connsiteX4" fmla="*/ 7823200 w 7823200"/>
              <a:gd name="connsiteY4" fmla="*/ 4130695 h 4140855"/>
              <a:gd name="connsiteX0" fmla="*/ 7823200 w 7823200"/>
              <a:gd name="connsiteY0" fmla="*/ 4130695 h 4140855"/>
              <a:gd name="connsiteX1" fmla="*/ 7823200 w 7823200"/>
              <a:gd name="connsiteY1" fmla="*/ 2657495 h 4140855"/>
              <a:gd name="connsiteX2" fmla="*/ 5963920 w 7823200"/>
              <a:gd name="connsiteY2" fmla="*/ 26055 h 4140855"/>
              <a:gd name="connsiteX3" fmla="*/ 0 w 7823200"/>
              <a:gd name="connsiteY3" fmla="*/ 4140855 h 4140855"/>
              <a:gd name="connsiteX4" fmla="*/ 7823200 w 7823200"/>
              <a:gd name="connsiteY4" fmla="*/ 4130695 h 4140855"/>
              <a:gd name="connsiteX0" fmla="*/ 7823200 w 7823200"/>
              <a:gd name="connsiteY0" fmla="*/ 3617799 h 3627959"/>
              <a:gd name="connsiteX1" fmla="*/ 7823200 w 7823200"/>
              <a:gd name="connsiteY1" fmla="*/ 2144599 h 3627959"/>
              <a:gd name="connsiteX2" fmla="*/ 5770880 w 7823200"/>
              <a:gd name="connsiteY2" fmla="*/ 31319 h 3627959"/>
              <a:gd name="connsiteX3" fmla="*/ 0 w 7823200"/>
              <a:gd name="connsiteY3" fmla="*/ 3627959 h 3627959"/>
              <a:gd name="connsiteX4" fmla="*/ 7823200 w 7823200"/>
              <a:gd name="connsiteY4" fmla="*/ 3617799 h 3627959"/>
              <a:gd name="connsiteX0" fmla="*/ 7823200 w 7823200"/>
              <a:gd name="connsiteY0" fmla="*/ 4009850 h 4020010"/>
              <a:gd name="connsiteX1" fmla="*/ 7823200 w 7823200"/>
              <a:gd name="connsiteY1" fmla="*/ 2536650 h 4020010"/>
              <a:gd name="connsiteX2" fmla="*/ 5821680 w 7823200"/>
              <a:gd name="connsiteY2" fmla="*/ 27130 h 4020010"/>
              <a:gd name="connsiteX3" fmla="*/ 0 w 7823200"/>
              <a:gd name="connsiteY3" fmla="*/ 4020010 h 4020010"/>
              <a:gd name="connsiteX4" fmla="*/ 7823200 w 7823200"/>
              <a:gd name="connsiteY4" fmla="*/ 4009850 h 4020010"/>
              <a:gd name="connsiteX0" fmla="*/ 7823200 w 7823200"/>
              <a:gd name="connsiteY0" fmla="*/ 3467369 h 3477529"/>
              <a:gd name="connsiteX1" fmla="*/ 7823200 w 7823200"/>
              <a:gd name="connsiteY1" fmla="*/ 1994169 h 3477529"/>
              <a:gd name="connsiteX2" fmla="*/ 5872480 w 7823200"/>
              <a:gd name="connsiteY2" fmla="*/ 33289 h 3477529"/>
              <a:gd name="connsiteX3" fmla="*/ 0 w 7823200"/>
              <a:gd name="connsiteY3" fmla="*/ 3477529 h 3477529"/>
              <a:gd name="connsiteX4" fmla="*/ 7823200 w 7823200"/>
              <a:gd name="connsiteY4" fmla="*/ 3467369 h 3477529"/>
              <a:gd name="connsiteX0" fmla="*/ 7823200 w 7823200"/>
              <a:gd name="connsiteY0" fmla="*/ 3434080 h 3444240"/>
              <a:gd name="connsiteX1" fmla="*/ 7823200 w 7823200"/>
              <a:gd name="connsiteY1" fmla="*/ 1960880 h 3444240"/>
              <a:gd name="connsiteX2" fmla="*/ 5872480 w 7823200"/>
              <a:gd name="connsiteY2" fmla="*/ 0 h 3444240"/>
              <a:gd name="connsiteX3" fmla="*/ 0 w 7823200"/>
              <a:gd name="connsiteY3" fmla="*/ 3444240 h 3444240"/>
              <a:gd name="connsiteX4" fmla="*/ 7823200 w 7823200"/>
              <a:gd name="connsiteY4" fmla="*/ 3434080 h 3444240"/>
              <a:gd name="connsiteX0" fmla="*/ 7823200 w 7823200"/>
              <a:gd name="connsiteY0" fmla="*/ 3434080 h 3444240"/>
              <a:gd name="connsiteX1" fmla="*/ 7823200 w 7823200"/>
              <a:gd name="connsiteY1" fmla="*/ 1960880 h 3444240"/>
              <a:gd name="connsiteX2" fmla="*/ 5872480 w 7823200"/>
              <a:gd name="connsiteY2" fmla="*/ 0 h 3444240"/>
              <a:gd name="connsiteX3" fmla="*/ 0 w 7823200"/>
              <a:gd name="connsiteY3" fmla="*/ 3444240 h 3444240"/>
              <a:gd name="connsiteX4" fmla="*/ 7823200 w 7823200"/>
              <a:gd name="connsiteY4" fmla="*/ 3434080 h 3444240"/>
              <a:gd name="connsiteX0" fmla="*/ 7823200 w 7823200"/>
              <a:gd name="connsiteY0" fmla="*/ 3434080 h 3444240"/>
              <a:gd name="connsiteX1" fmla="*/ 7823200 w 7823200"/>
              <a:gd name="connsiteY1" fmla="*/ 1960880 h 3444240"/>
              <a:gd name="connsiteX2" fmla="*/ 5872480 w 7823200"/>
              <a:gd name="connsiteY2" fmla="*/ 0 h 3444240"/>
              <a:gd name="connsiteX3" fmla="*/ 0 w 7823200"/>
              <a:gd name="connsiteY3" fmla="*/ 3444240 h 3444240"/>
              <a:gd name="connsiteX4" fmla="*/ 7823200 w 7823200"/>
              <a:gd name="connsiteY4" fmla="*/ 3434080 h 3444240"/>
              <a:gd name="connsiteX0" fmla="*/ 7823200 w 7823200"/>
              <a:gd name="connsiteY0" fmla="*/ 3434080 h 3444240"/>
              <a:gd name="connsiteX1" fmla="*/ 7823200 w 7823200"/>
              <a:gd name="connsiteY1" fmla="*/ 1960880 h 3444240"/>
              <a:gd name="connsiteX2" fmla="*/ 5872480 w 7823200"/>
              <a:gd name="connsiteY2" fmla="*/ 0 h 3444240"/>
              <a:gd name="connsiteX3" fmla="*/ 0 w 7823200"/>
              <a:gd name="connsiteY3" fmla="*/ 3444240 h 3444240"/>
              <a:gd name="connsiteX4" fmla="*/ 7823200 w 7823200"/>
              <a:gd name="connsiteY4" fmla="*/ 3434080 h 3444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23200" h="3444240">
                <a:moveTo>
                  <a:pt x="7823200" y="3434080"/>
                </a:moveTo>
                <a:lnTo>
                  <a:pt x="7823200" y="1960880"/>
                </a:lnTo>
                <a:cubicBezTo>
                  <a:pt x="7271173" y="809413"/>
                  <a:pt x="6881707" y="54187"/>
                  <a:pt x="5872480" y="0"/>
                </a:cubicBezTo>
                <a:cubicBezTo>
                  <a:pt x="4253653" y="10160"/>
                  <a:pt x="2055707" y="1798320"/>
                  <a:pt x="0" y="3444240"/>
                </a:cubicBezTo>
                <a:lnTo>
                  <a:pt x="7823200" y="343408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8" name="Freeform 7"/>
          <p:cNvSpPr/>
          <p:nvPr userDrawn="1"/>
        </p:nvSpPr>
        <p:spPr>
          <a:xfrm>
            <a:off x="0" y="6320792"/>
            <a:ext cx="12192000" cy="548933"/>
          </a:xfrm>
          <a:custGeom>
            <a:avLst/>
            <a:gdLst>
              <a:gd name="connsiteX0" fmla="*/ 0 w 7675880"/>
              <a:gd name="connsiteY0" fmla="*/ 391160 h 396240"/>
              <a:gd name="connsiteX1" fmla="*/ 0 w 7675880"/>
              <a:gd name="connsiteY1" fmla="*/ 177800 h 396240"/>
              <a:gd name="connsiteX2" fmla="*/ 7675880 w 7675880"/>
              <a:gd name="connsiteY2" fmla="*/ 0 h 396240"/>
              <a:gd name="connsiteX3" fmla="*/ 7675880 w 7675880"/>
              <a:gd name="connsiteY3" fmla="*/ 396240 h 396240"/>
              <a:gd name="connsiteX4" fmla="*/ 0 w 7675880"/>
              <a:gd name="connsiteY4" fmla="*/ 391160 h 396240"/>
              <a:gd name="connsiteX0" fmla="*/ 0 w 7685475"/>
              <a:gd name="connsiteY0" fmla="*/ 396443 h 396443"/>
              <a:gd name="connsiteX1" fmla="*/ 9595 w 7685475"/>
              <a:gd name="connsiteY1" fmla="*/ 177800 h 396443"/>
              <a:gd name="connsiteX2" fmla="*/ 7685475 w 7685475"/>
              <a:gd name="connsiteY2" fmla="*/ 0 h 396443"/>
              <a:gd name="connsiteX3" fmla="*/ 7685475 w 7685475"/>
              <a:gd name="connsiteY3" fmla="*/ 396240 h 396443"/>
              <a:gd name="connsiteX4" fmla="*/ 0 w 7685475"/>
              <a:gd name="connsiteY4" fmla="*/ 396443 h 396443"/>
              <a:gd name="connsiteX0" fmla="*/ 0 w 7675880"/>
              <a:gd name="connsiteY0" fmla="*/ 404368 h 404368"/>
              <a:gd name="connsiteX1" fmla="*/ 0 w 7675880"/>
              <a:gd name="connsiteY1" fmla="*/ 177800 h 404368"/>
              <a:gd name="connsiteX2" fmla="*/ 7675880 w 7675880"/>
              <a:gd name="connsiteY2" fmla="*/ 0 h 404368"/>
              <a:gd name="connsiteX3" fmla="*/ 7675880 w 7675880"/>
              <a:gd name="connsiteY3" fmla="*/ 396240 h 404368"/>
              <a:gd name="connsiteX4" fmla="*/ 0 w 7675880"/>
              <a:gd name="connsiteY4" fmla="*/ 404368 h 404368"/>
              <a:gd name="connsiteX0" fmla="*/ 0 w 7675880"/>
              <a:gd name="connsiteY0" fmla="*/ 380594 h 380594"/>
              <a:gd name="connsiteX1" fmla="*/ 0 w 7675880"/>
              <a:gd name="connsiteY1" fmla="*/ 154026 h 380594"/>
              <a:gd name="connsiteX2" fmla="*/ 7672682 w 7675880"/>
              <a:gd name="connsiteY2" fmla="*/ 0 h 380594"/>
              <a:gd name="connsiteX3" fmla="*/ 7675880 w 7675880"/>
              <a:gd name="connsiteY3" fmla="*/ 372466 h 380594"/>
              <a:gd name="connsiteX4" fmla="*/ 0 w 7675880"/>
              <a:gd name="connsiteY4" fmla="*/ 380594 h 380594"/>
              <a:gd name="connsiteX0" fmla="*/ 0 w 7675880"/>
              <a:gd name="connsiteY0" fmla="*/ 380594 h 380594"/>
              <a:gd name="connsiteX1" fmla="*/ 0 w 7675880"/>
              <a:gd name="connsiteY1" fmla="*/ 83584 h 380594"/>
              <a:gd name="connsiteX2" fmla="*/ 7672682 w 7675880"/>
              <a:gd name="connsiteY2" fmla="*/ 0 h 380594"/>
              <a:gd name="connsiteX3" fmla="*/ 7675880 w 7675880"/>
              <a:gd name="connsiteY3" fmla="*/ 372466 h 380594"/>
              <a:gd name="connsiteX4" fmla="*/ 0 w 7675880"/>
              <a:gd name="connsiteY4" fmla="*/ 380594 h 380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5880" h="380594">
                <a:moveTo>
                  <a:pt x="0" y="380594"/>
                </a:moveTo>
                <a:lnTo>
                  <a:pt x="0" y="83584"/>
                </a:lnTo>
                <a:lnTo>
                  <a:pt x="7672682" y="0"/>
                </a:lnTo>
                <a:lnTo>
                  <a:pt x="7675880" y="372466"/>
                </a:lnTo>
                <a:lnTo>
                  <a:pt x="0" y="38059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54968" y="933451"/>
            <a:ext cx="9753600" cy="1527361"/>
          </a:xfrm>
          <a:noFill/>
        </p:spPr>
        <p:txBody>
          <a:bodyPr anchor="t">
            <a:noAutofit/>
          </a:bodyPr>
          <a:lstStyle>
            <a:lvl1pPr algn="l">
              <a:defRPr sz="40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thuyết</a:t>
            </a:r>
            <a:r>
              <a:rPr lang="en-US" dirty="0"/>
              <a:t> </a:t>
            </a:r>
            <a:r>
              <a:rPr lang="en-US" dirty="0" err="1"/>
              <a:t>trình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54968" y="2765612"/>
            <a:ext cx="5486400" cy="1402976"/>
          </a:xfrm>
          <a:noFill/>
        </p:spPr>
        <p:txBody>
          <a:bodyPr>
            <a:normAutofit/>
          </a:bodyPr>
          <a:lstStyle>
            <a:lvl1pPr marL="342900" indent="-342900" algn="l">
              <a:buFont typeface="Arial" pitchFamily="34" charset="0"/>
              <a:buChar char="•"/>
              <a:defRPr sz="2400" baseline="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THÔNG TIN PHỤ:</a:t>
            </a:r>
          </a:p>
          <a:p>
            <a:r>
              <a:rPr lang="en-US" dirty="0"/>
              <a:t>TÁC GIẢ</a:t>
            </a:r>
          </a:p>
          <a:p>
            <a:r>
              <a:rPr lang="en-US" dirty="0"/>
              <a:t>PHÒNG BAN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03200" y="741680"/>
            <a:ext cx="3556000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hevron 29"/>
          <p:cNvSpPr/>
          <p:nvPr userDrawn="1"/>
        </p:nvSpPr>
        <p:spPr>
          <a:xfrm>
            <a:off x="203202" y="137517"/>
            <a:ext cx="364152" cy="548283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32" name="Chevron 31"/>
          <p:cNvSpPr/>
          <p:nvPr userDrawn="1"/>
        </p:nvSpPr>
        <p:spPr>
          <a:xfrm>
            <a:off x="435152" y="137517"/>
            <a:ext cx="364152" cy="548283"/>
          </a:xfrm>
          <a:prstGeom prst="chevron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50" name="Right Triangle 27"/>
          <p:cNvSpPr/>
          <p:nvPr userDrawn="1"/>
        </p:nvSpPr>
        <p:spPr>
          <a:xfrm rot="5400000" flipH="1">
            <a:off x="11717567" y="714286"/>
            <a:ext cx="542469" cy="406397"/>
          </a:xfrm>
          <a:custGeom>
            <a:avLst/>
            <a:gdLst/>
            <a:ahLst/>
            <a:cxnLst/>
            <a:rect l="l" t="t" r="r" b="b"/>
            <a:pathLst>
              <a:path w="1102655" h="614083">
                <a:moveTo>
                  <a:pt x="1102655" y="614083"/>
                </a:moveTo>
                <a:lnTo>
                  <a:pt x="488572" y="614083"/>
                </a:lnTo>
                <a:lnTo>
                  <a:pt x="0" y="614083"/>
                </a:lnTo>
                <a:lnTo>
                  <a:pt x="0" y="614082"/>
                </a:lnTo>
                <a:lnTo>
                  <a:pt x="277898" y="614082"/>
                </a:lnTo>
                <a:lnTo>
                  <a:pt x="891981" y="614082"/>
                </a:lnTo>
                <a:lnTo>
                  <a:pt x="282383" y="4484"/>
                </a:lnTo>
                <a:lnTo>
                  <a:pt x="488572" y="4484"/>
                </a:lnTo>
                <a:lnTo>
                  <a:pt x="488572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51" name="Flowchart: Process 32"/>
          <p:cNvSpPr/>
          <p:nvPr userDrawn="1"/>
        </p:nvSpPr>
        <p:spPr>
          <a:xfrm rot="10800000">
            <a:off x="11785600" y="0"/>
            <a:ext cx="406401" cy="896694"/>
          </a:xfrm>
          <a:custGeom>
            <a:avLst/>
            <a:gdLst/>
            <a:ahLst/>
            <a:cxnLst/>
            <a:rect l="l" t="t" r="r" b="b"/>
            <a:pathLst>
              <a:path w="304801" h="896694">
                <a:moveTo>
                  <a:pt x="304800" y="896694"/>
                </a:moveTo>
                <a:lnTo>
                  <a:pt x="0" y="896694"/>
                </a:lnTo>
                <a:lnTo>
                  <a:pt x="0" y="304801"/>
                </a:lnTo>
                <a:lnTo>
                  <a:pt x="0" y="304799"/>
                </a:lnTo>
                <a:lnTo>
                  <a:pt x="0" y="0"/>
                </a:lnTo>
                <a:lnTo>
                  <a:pt x="304799" y="304799"/>
                </a:lnTo>
                <a:lnTo>
                  <a:pt x="304800" y="304799"/>
                </a:lnTo>
                <a:lnTo>
                  <a:pt x="304800" y="304800"/>
                </a:lnTo>
                <a:lnTo>
                  <a:pt x="304801" y="304801"/>
                </a:lnTo>
                <a:lnTo>
                  <a:pt x="304800" y="304801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6" name="Freeform 5"/>
          <p:cNvSpPr/>
          <p:nvPr userDrawn="1"/>
        </p:nvSpPr>
        <p:spPr>
          <a:xfrm>
            <a:off x="11338560" y="4683760"/>
            <a:ext cx="853440" cy="1178560"/>
          </a:xfrm>
          <a:custGeom>
            <a:avLst/>
            <a:gdLst>
              <a:gd name="connsiteX0" fmla="*/ 152400 w 640080"/>
              <a:gd name="connsiteY0" fmla="*/ 0 h 1178560"/>
              <a:gd name="connsiteX1" fmla="*/ 0 w 640080"/>
              <a:gd name="connsiteY1" fmla="*/ 50800 h 1178560"/>
              <a:gd name="connsiteX2" fmla="*/ 457200 w 640080"/>
              <a:gd name="connsiteY2" fmla="*/ 904240 h 1178560"/>
              <a:gd name="connsiteX3" fmla="*/ 640080 w 640080"/>
              <a:gd name="connsiteY3" fmla="*/ 1178560 h 1178560"/>
              <a:gd name="connsiteX4" fmla="*/ 640080 w 640080"/>
              <a:gd name="connsiteY4" fmla="*/ 883920 h 1178560"/>
              <a:gd name="connsiteX5" fmla="*/ 152400 w 640080"/>
              <a:gd name="connsiteY5" fmla="*/ 0 h 117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080" h="1178560">
                <a:moveTo>
                  <a:pt x="152400" y="0"/>
                </a:moveTo>
                <a:lnTo>
                  <a:pt x="0" y="50800"/>
                </a:lnTo>
                <a:lnTo>
                  <a:pt x="457200" y="904240"/>
                </a:lnTo>
                <a:lnTo>
                  <a:pt x="640080" y="1178560"/>
                </a:lnTo>
                <a:lnTo>
                  <a:pt x="640080" y="883920"/>
                </a:lnTo>
                <a:lnTo>
                  <a:pt x="152400" y="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n>
                <a:noFill/>
              </a:ln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76" b="12935"/>
          <a:stretch/>
        </p:blipFill>
        <p:spPr bwMode="auto">
          <a:xfrm>
            <a:off x="782921" y="91440"/>
            <a:ext cx="1928704" cy="60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vi-VN" dirty="0"/>
              <a:t> vnuhcm.edu.vn | </a:t>
            </a:r>
            <a:fld id="{9D1D4BF8-3CFA-4C33-B2BD-010876E56387}" type="datetime1">
              <a:rPr lang="vi-VN" smtClean="0"/>
              <a:pPr/>
              <a:t>20/8/24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vi-VN" dirty="0"/>
              <a:t>| </a:t>
            </a:r>
            <a:fld id="{0CFEC368-1D7A-4F81-ABF6-AE0E36BAF64C}" type="slidenum">
              <a:rPr lang="en-US" smtClean="0"/>
              <a:pPr algn="l"/>
              <a:t>‹#›</a:t>
            </a:fld>
            <a:endParaRPr lang="en-US" dirty="0"/>
          </a:p>
        </p:txBody>
      </p:sp>
      <p:pic>
        <p:nvPicPr>
          <p:cNvPr id="21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61"/>
          <a:stretch/>
        </p:blipFill>
        <p:spPr bwMode="auto">
          <a:xfrm>
            <a:off x="4151784" y="3254416"/>
            <a:ext cx="8040217" cy="307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066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1" y="685800"/>
            <a:ext cx="3503084" cy="749300"/>
          </a:xfrm>
        </p:spPr>
        <p:txBody>
          <a:bodyPr anchor="b"/>
          <a:lstStyle>
            <a:lvl1pPr algn="l"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5200" y="685800"/>
            <a:ext cx="6815667" cy="5440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1" y="1828800"/>
            <a:ext cx="3503084" cy="4297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 vnuhcm.edu.vn | </a:t>
            </a:r>
            <a:fld id="{9D1D4BF8-3CFA-4C33-B2BD-010876E56387}" type="datetime1">
              <a:rPr lang="vi-VN" smtClean="0"/>
              <a:pPr/>
              <a:t>20/8/24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/>
              <a:t>| </a:t>
            </a:r>
            <a:fld id="{0CFEC368-1D7A-4F81-ABF6-AE0E36BAF64C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872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 vnuhcm.edu.vn | </a:t>
            </a:r>
            <a:fld id="{9D1D4BF8-3CFA-4C33-B2BD-010876E56387}" type="datetime1">
              <a:rPr lang="vi-VN" smtClean="0"/>
              <a:pPr/>
              <a:t>20/8/24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/>
              <a:t>| </a:t>
            </a:r>
            <a:fld id="{0CFEC368-1D7A-4F81-ABF6-AE0E36BAF64C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050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2B3CC3F-8529-4B2E-93D4-4CF797FF26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28" y="819630"/>
            <a:ext cx="721583" cy="737162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55"/>
          <a:stretch/>
        </p:blipFill>
        <p:spPr bwMode="auto">
          <a:xfrm>
            <a:off x="3806858" y="3733801"/>
            <a:ext cx="8385143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Isosceles Triangle 1"/>
          <p:cNvSpPr/>
          <p:nvPr userDrawn="1"/>
        </p:nvSpPr>
        <p:spPr>
          <a:xfrm>
            <a:off x="406401" y="3276600"/>
            <a:ext cx="3962399" cy="3581400"/>
          </a:xfrm>
          <a:prstGeom prst="triangle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556000" y="2383385"/>
            <a:ext cx="7518400" cy="838200"/>
          </a:xfrm>
        </p:spPr>
        <p:txBody>
          <a:bodyPr>
            <a:normAutofit/>
          </a:bodyPr>
          <a:lstStyle>
            <a:lvl1pPr algn="l">
              <a:defRPr sz="3000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Thank you for </a:t>
            </a:r>
            <a:br>
              <a:rPr lang="en-US" dirty="0"/>
            </a:br>
            <a:r>
              <a:rPr lang="en-US" dirty="0"/>
              <a:t>your attention!!!</a:t>
            </a:r>
            <a:endParaRPr lang="en-GB" dirty="0"/>
          </a:p>
        </p:txBody>
      </p:sp>
      <p:sp>
        <p:nvSpPr>
          <p:cNvPr id="12" name="Isosceles Triangle 11"/>
          <p:cNvSpPr/>
          <p:nvPr userDrawn="1"/>
        </p:nvSpPr>
        <p:spPr>
          <a:xfrm rot="10800000">
            <a:off x="711203" y="0"/>
            <a:ext cx="3962399" cy="3581400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Isosceles Triangle 14"/>
          <p:cNvSpPr/>
          <p:nvPr userDrawn="1"/>
        </p:nvSpPr>
        <p:spPr>
          <a:xfrm rot="5400000">
            <a:off x="708918" y="2818786"/>
            <a:ext cx="2478499" cy="68621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Isosceles Triangle 15"/>
          <p:cNvSpPr/>
          <p:nvPr userDrawn="1"/>
        </p:nvSpPr>
        <p:spPr>
          <a:xfrm rot="10800000">
            <a:off x="2801146" y="3733800"/>
            <a:ext cx="2692399" cy="2433515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" name="Oval 2"/>
          <p:cNvSpPr/>
          <p:nvPr userDrawn="1"/>
        </p:nvSpPr>
        <p:spPr>
          <a:xfrm>
            <a:off x="2218148" y="256977"/>
            <a:ext cx="985457" cy="9834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4" name="Rectangle 3"/>
          <p:cNvSpPr/>
          <p:nvPr userDrawn="1"/>
        </p:nvSpPr>
        <p:spPr>
          <a:xfrm>
            <a:off x="1381411" y="6444734"/>
            <a:ext cx="1819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1800" dirty="0">
                <a:solidFill>
                  <a:schemeClr val="bg2">
                    <a:lumMod val="50000"/>
                  </a:schemeClr>
                </a:solidFill>
              </a:rPr>
              <a:t> vnuhcm.edu.vn</a:t>
            </a:r>
            <a:endParaRPr lang="en-GB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5520" y="332656"/>
            <a:ext cx="1649795" cy="76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267" y="3025322"/>
            <a:ext cx="664704" cy="54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9" descr="E:\ĐHQG\Logo Con\1 Logo Bach Khoa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38" y="304800"/>
            <a:ext cx="541162" cy="55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9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451" y="1466617"/>
            <a:ext cx="536337" cy="37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9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185" y="2549217"/>
            <a:ext cx="568868" cy="44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9"/>
          <p:cNvPicPr>
            <a:picLocks noChangeAspect="1" noChangeArrowheads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5" t="7197" r="31841" b="28374"/>
          <a:stretch/>
        </p:blipFill>
        <p:spPr bwMode="auto">
          <a:xfrm>
            <a:off x="214336" y="4227039"/>
            <a:ext cx="550566" cy="55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8" r="10265"/>
          <a:stretch/>
        </p:blipFill>
        <p:spPr>
          <a:xfrm>
            <a:off x="208214" y="5457483"/>
            <a:ext cx="562811" cy="585415"/>
          </a:xfrm>
          <a:prstGeom prst="rect">
            <a:avLst/>
          </a:prstGeom>
        </p:spPr>
      </p:pic>
      <p:pic>
        <p:nvPicPr>
          <p:cNvPr id="32" name="Picture 2" descr="E:\ĐHQG\1.2- Sản phẩm số\File trình chiếu\Logo DH An Giang.jp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42" y="3617716"/>
            <a:ext cx="538154" cy="54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blue and green logo&#10;&#10;Description automatically generated">
            <a:extLst>
              <a:ext uri="{FF2B5EF4-FFF2-40B4-BE49-F238E27FC236}">
                <a16:creationId xmlns:a16="http://schemas.microsoft.com/office/drawing/2014/main" id="{61FA8B26-A4F6-4B6A-837B-1EB6DD9DAE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22"/>
          <a:stretch/>
        </p:blipFill>
        <p:spPr>
          <a:xfrm>
            <a:off x="132352" y="4836984"/>
            <a:ext cx="714534" cy="550176"/>
          </a:xfrm>
          <a:prstGeom prst="rect">
            <a:avLst/>
          </a:prstGeom>
        </p:spPr>
      </p:pic>
      <p:pic>
        <p:nvPicPr>
          <p:cNvPr id="9" name="Picture 8" descr="A blue and white circle with text&#10;&#10;Description automatically generated">
            <a:extLst>
              <a:ext uri="{FF2B5EF4-FFF2-40B4-BE49-F238E27FC236}">
                <a16:creationId xmlns:a16="http://schemas.microsoft.com/office/drawing/2014/main" id="{71E3B250-EF40-6994-48A3-A82108E3B5E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1" y="1915147"/>
            <a:ext cx="536337" cy="53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351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 vnuhcm.edu.vn | </a:t>
            </a:r>
            <a:fld id="{9D1D4BF8-3CFA-4C33-B2BD-010876E56387}" type="datetime1">
              <a:rPr lang="vi-VN" smtClean="0"/>
              <a:pPr/>
              <a:t>20/8/24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/>
              <a:t>| </a:t>
            </a:r>
            <a:fld id="{0CFEC368-1D7A-4F81-ABF6-AE0E36BAF64C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212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85800"/>
            <a:ext cx="2743200" cy="5440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0" y="685800"/>
            <a:ext cx="7620000" cy="5440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 vnuhcm.edu.vn | </a:t>
            </a:r>
            <a:fld id="{9D1D4BF8-3CFA-4C33-B2BD-010876E56387}" type="datetime1">
              <a:rPr lang="vi-VN" smtClean="0"/>
              <a:pPr/>
              <a:t>20/8/24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/>
              <a:t>| </a:t>
            </a:r>
            <a:fld id="{0CFEC368-1D7A-4F81-ABF6-AE0E36BAF64C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974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683638"/>
            <a:ext cx="10261600" cy="76416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1011101" y="1905000"/>
            <a:ext cx="60959" cy="4343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57" name="Content Placeholder 2"/>
          <p:cNvSpPr>
            <a:spLocks noGrp="1"/>
          </p:cNvSpPr>
          <p:nvPr>
            <p:ph idx="1"/>
          </p:nvPr>
        </p:nvSpPr>
        <p:spPr>
          <a:xfrm>
            <a:off x="911424" y="2057401"/>
            <a:ext cx="10467776" cy="3877975"/>
          </a:xfrm>
        </p:spPr>
        <p:txBody>
          <a:bodyPr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Arial" pitchFamily="34" charset="0"/>
              <a:buChar char="•"/>
              <a:tabLst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 vnuhcm.edu.vn | </a:t>
            </a:r>
            <a:fld id="{9D1D4BF8-3CFA-4C33-B2BD-010876E56387}" type="datetime1">
              <a:rPr lang="vi-VN" smtClean="0"/>
              <a:pPr/>
              <a:t>20/8/24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/>
              <a:t>| </a:t>
            </a:r>
            <a:fld id="{0CFEC368-1D7A-4F81-ABF6-AE0E36BAF64C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773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 dirty="0"/>
              <a:t> vnuhcm.edu.vn | </a:t>
            </a:r>
            <a:fld id="{122367A0-9781-4C4D-A325-2782153B9503}" type="datetime1">
              <a:rPr lang="vi-VN" smtClean="0"/>
              <a:t>20/8/24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vi-VN"/>
              <a:t>| </a:t>
            </a:r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936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 vnuhcm.edu.vn | </a:t>
            </a:r>
            <a:fld id="{9D1D4BF8-3CFA-4C33-B2BD-010876E56387}" type="datetime1">
              <a:rPr lang="vi-VN" smtClean="0"/>
              <a:pPr/>
              <a:t>20/8/24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/>
              <a:t>| </a:t>
            </a:r>
            <a:fld id="{0CFEC368-1D7A-4F81-ABF6-AE0E36BAF64C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632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1600201"/>
            <a:ext cx="4978400" cy="4525963"/>
          </a:xfr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  <a:lvl2pPr>
              <a:defRPr sz="24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4000" y="1600201"/>
            <a:ext cx="4978400" cy="4525963"/>
          </a:xfr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  <a:lvl2pPr>
              <a:defRPr sz="24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 vnuhcm.edu.vn | </a:t>
            </a:r>
            <a:fld id="{9D1D4BF8-3CFA-4C33-B2BD-010876E56387}" type="datetime1">
              <a:rPr lang="vi-VN" smtClean="0"/>
              <a:pPr/>
              <a:t>20/8/24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/>
              <a:t>| </a:t>
            </a:r>
            <a:fld id="{0CFEC368-1D7A-4F81-ABF6-AE0E36BAF64C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489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685800"/>
            <a:ext cx="10566400" cy="7641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7660" y="1581150"/>
            <a:ext cx="4897197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7660" y="2220912"/>
            <a:ext cx="48971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41523" y="1581150"/>
            <a:ext cx="4899121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41523" y="2220912"/>
            <a:ext cx="489912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 vnuhcm.edu.vn | </a:t>
            </a:r>
            <a:fld id="{9D1D4BF8-3CFA-4C33-B2BD-010876E56387}" type="datetime1">
              <a:rPr lang="vi-VN" smtClean="0"/>
              <a:pPr/>
              <a:t>20/8/24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/>
              <a:t>| </a:t>
            </a:r>
            <a:fld id="{0CFEC368-1D7A-4F81-ABF6-AE0E36BAF64C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811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 vnuhcm.edu.vn | </a:t>
            </a:r>
            <a:fld id="{9D1D4BF8-3CFA-4C33-B2BD-010876E56387}" type="datetime1">
              <a:rPr lang="vi-VN" smtClean="0"/>
              <a:pPr/>
              <a:t>20/8/24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/>
              <a:t>| </a:t>
            </a:r>
            <a:fld id="{0CFEC368-1D7A-4F81-ABF6-AE0E36BAF64C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536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 vnuhcm.edu.vn | </a:t>
            </a:r>
            <a:fld id="{9D1D4BF8-3CFA-4C33-B2BD-010876E56387}" type="datetime1">
              <a:rPr lang="vi-VN" smtClean="0"/>
              <a:pPr/>
              <a:t>20/8/24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/>
              <a:t>| </a:t>
            </a:r>
            <a:fld id="{0CFEC368-1D7A-4F81-ABF6-AE0E36BAF64C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50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9"/>
          <p:cNvSpPr/>
          <p:nvPr userDrawn="1"/>
        </p:nvSpPr>
        <p:spPr>
          <a:xfrm rot="10800000">
            <a:off x="2743196" y="0"/>
            <a:ext cx="2506133" cy="3886200"/>
          </a:xfrm>
          <a:custGeom>
            <a:avLst/>
            <a:gdLst/>
            <a:ahLst/>
            <a:cxnLst/>
            <a:rect l="l" t="t" r="r" b="b"/>
            <a:pathLst>
              <a:path w="1879600" h="4267200">
                <a:moveTo>
                  <a:pt x="0" y="0"/>
                </a:moveTo>
                <a:lnTo>
                  <a:pt x="1879600" y="914400"/>
                </a:lnTo>
                <a:lnTo>
                  <a:pt x="1879600" y="4267200"/>
                </a:lnTo>
                <a:lnTo>
                  <a:pt x="0" y="4267200"/>
                </a:lnTo>
                <a:lnTo>
                  <a:pt x="0" y="91440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6" name="Right Triangle 9"/>
          <p:cNvSpPr/>
          <p:nvPr userDrawn="1"/>
        </p:nvSpPr>
        <p:spPr>
          <a:xfrm>
            <a:off x="2235200" y="2971800"/>
            <a:ext cx="2506133" cy="3886200"/>
          </a:xfrm>
          <a:custGeom>
            <a:avLst/>
            <a:gdLst/>
            <a:ahLst/>
            <a:cxnLst/>
            <a:rect l="l" t="t" r="r" b="b"/>
            <a:pathLst>
              <a:path w="1879600" h="4267200">
                <a:moveTo>
                  <a:pt x="0" y="0"/>
                </a:moveTo>
                <a:lnTo>
                  <a:pt x="1879600" y="914400"/>
                </a:lnTo>
                <a:lnTo>
                  <a:pt x="1879600" y="4267200"/>
                </a:lnTo>
                <a:lnTo>
                  <a:pt x="0" y="4267200"/>
                </a:lnTo>
                <a:lnTo>
                  <a:pt x="0" y="91440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 vnuhcm.edu.vn | </a:t>
            </a:r>
            <a:fld id="{9D1D4BF8-3CFA-4C33-B2BD-010876E56387}" type="datetime1">
              <a:rPr lang="vi-VN" smtClean="0"/>
              <a:pPr/>
              <a:t>20/8/24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/>
              <a:t>| </a:t>
            </a:r>
            <a:fld id="{0CFEC368-1D7A-4F81-ABF6-AE0E36BAF64C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839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5998" y="683638"/>
            <a:ext cx="10566401" cy="764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thuyết</a:t>
            </a:r>
            <a:r>
              <a:rPr lang="en-US" dirty="0"/>
              <a:t> </a:t>
            </a:r>
            <a:r>
              <a:rPr lang="en-US" dirty="0" err="1"/>
              <a:t>trình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5998" y="1905000"/>
            <a:ext cx="10566401" cy="422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dirty="0"/>
              <a:t>Bấm để chỉnh sửa kiểu văn bản của Bản cái</a:t>
            </a:r>
          </a:p>
          <a:p>
            <a:pPr lvl="1"/>
            <a:r>
              <a:rPr lang="vi-VN" dirty="0"/>
              <a:t>Mức hai</a:t>
            </a:r>
          </a:p>
          <a:p>
            <a:pPr lvl="2"/>
            <a:r>
              <a:rPr lang="vi-VN" dirty="0"/>
              <a:t>Mức ba</a:t>
            </a:r>
          </a:p>
          <a:p>
            <a:pPr lvl="3"/>
            <a:r>
              <a:rPr lang="vi-VN" dirty="0"/>
              <a:t>Mức bốn</a:t>
            </a:r>
          </a:p>
          <a:p>
            <a:pPr lvl="4"/>
            <a:r>
              <a:rPr lang="vi-VN" dirty="0"/>
              <a:t>Mức năm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99201" y="6477000"/>
            <a:ext cx="5286940" cy="274320"/>
          </a:xfrm>
          <a:prstGeom prst="rect">
            <a:avLst/>
          </a:prstGeom>
        </p:spPr>
        <p:txBody>
          <a:bodyPr vert="horz" lIns="91440" tIns="45720" rIns="0" bIns="45720" rtlCol="0" anchor="t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vi-VN" dirty="0"/>
              <a:t> vnuhcm.edu.vn | </a:t>
            </a:r>
            <a:fld id="{9D1D4BF8-3CFA-4C33-B2BD-010876E56387}" type="datetime1">
              <a:rPr lang="vi-VN" smtClean="0"/>
              <a:pPr/>
              <a:t>20/8/24</a:t>
            </a:fld>
            <a:endParaRPr lang="en-US" dirty="0"/>
          </a:p>
        </p:txBody>
      </p:sp>
      <p:sp>
        <p:nvSpPr>
          <p:cNvPr id="23" name="Right Triangle 22"/>
          <p:cNvSpPr/>
          <p:nvPr/>
        </p:nvSpPr>
        <p:spPr>
          <a:xfrm rot="5400000">
            <a:off x="-580317" y="580315"/>
            <a:ext cx="2176632" cy="1016003"/>
          </a:xfrm>
          <a:custGeom>
            <a:avLst/>
            <a:gdLst/>
            <a:ahLst/>
            <a:cxnLst/>
            <a:rect l="l" t="t" r="r" b="b"/>
            <a:pathLst>
              <a:path w="2176632" h="762002">
                <a:moveTo>
                  <a:pt x="0" y="762000"/>
                </a:moveTo>
                <a:lnTo>
                  <a:pt x="0" y="0"/>
                </a:lnTo>
                <a:lnTo>
                  <a:pt x="1429871" y="0"/>
                </a:lnTo>
                <a:lnTo>
                  <a:pt x="1429871" y="15241"/>
                </a:lnTo>
                <a:lnTo>
                  <a:pt x="2176632" y="762002"/>
                </a:lnTo>
                <a:lnTo>
                  <a:pt x="1414632" y="762002"/>
                </a:lnTo>
                <a:lnTo>
                  <a:pt x="1414632" y="76200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4" name="Flowchart: Process 23"/>
          <p:cNvSpPr/>
          <p:nvPr/>
        </p:nvSpPr>
        <p:spPr>
          <a:xfrm>
            <a:off x="1" y="2245211"/>
            <a:ext cx="409391" cy="1793388"/>
          </a:xfrm>
          <a:custGeom>
            <a:avLst/>
            <a:gdLst/>
            <a:ahLst/>
            <a:cxnLst/>
            <a:rect l="l" t="t" r="r" b="b"/>
            <a:pathLst>
              <a:path w="307043" h="1793388">
                <a:moveTo>
                  <a:pt x="304801" y="0"/>
                </a:moveTo>
                <a:lnTo>
                  <a:pt x="304801" y="304799"/>
                </a:lnTo>
                <a:lnTo>
                  <a:pt x="307043" y="304799"/>
                </a:lnTo>
                <a:lnTo>
                  <a:pt x="307043" y="1793388"/>
                </a:lnTo>
                <a:lnTo>
                  <a:pt x="2243" y="1793388"/>
                </a:lnTo>
                <a:lnTo>
                  <a:pt x="2243" y="304801"/>
                </a:lnTo>
                <a:lnTo>
                  <a:pt x="0" y="304801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8" name="Right Triangle 27"/>
          <p:cNvSpPr/>
          <p:nvPr/>
        </p:nvSpPr>
        <p:spPr>
          <a:xfrm rot="16200000">
            <a:off x="-141937" y="1772620"/>
            <a:ext cx="1102655" cy="818777"/>
          </a:xfrm>
          <a:custGeom>
            <a:avLst/>
            <a:gdLst/>
            <a:ahLst/>
            <a:cxnLst/>
            <a:rect l="l" t="t" r="r" b="b"/>
            <a:pathLst>
              <a:path w="1102655" h="614083">
                <a:moveTo>
                  <a:pt x="1102655" y="614083"/>
                </a:moveTo>
                <a:lnTo>
                  <a:pt x="488572" y="614083"/>
                </a:lnTo>
                <a:lnTo>
                  <a:pt x="0" y="614083"/>
                </a:lnTo>
                <a:lnTo>
                  <a:pt x="0" y="614082"/>
                </a:lnTo>
                <a:lnTo>
                  <a:pt x="277898" y="614082"/>
                </a:lnTo>
                <a:lnTo>
                  <a:pt x="891981" y="614082"/>
                </a:lnTo>
                <a:lnTo>
                  <a:pt x="282383" y="4484"/>
                </a:lnTo>
                <a:lnTo>
                  <a:pt x="488572" y="4484"/>
                </a:lnTo>
                <a:lnTo>
                  <a:pt x="488572" y="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3" name="Rectangle 32"/>
          <p:cNvSpPr/>
          <p:nvPr/>
        </p:nvSpPr>
        <p:spPr>
          <a:xfrm>
            <a:off x="233681" y="76201"/>
            <a:ext cx="1181799" cy="457513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4" name="Flowchart: Process 33"/>
          <p:cNvSpPr/>
          <p:nvPr/>
        </p:nvSpPr>
        <p:spPr>
          <a:xfrm>
            <a:off x="1" y="3733800"/>
            <a:ext cx="409391" cy="1793388"/>
          </a:xfrm>
          <a:custGeom>
            <a:avLst/>
            <a:gdLst/>
            <a:ahLst/>
            <a:cxnLst/>
            <a:rect l="l" t="t" r="r" b="b"/>
            <a:pathLst>
              <a:path w="307043" h="1793388">
                <a:moveTo>
                  <a:pt x="304801" y="0"/>
                </a:moveTo>
                <a:lnTo>
                  <a:pt x="304801" y="304799"/>
                </a:lnTo>
                <a:lnTo>
                  <a:pt x="307043" y="304799"/>
                </a:lnTo>
                <a:lnTo>
                  <a:pt x="307043" y="1793388"/>
                </a:lnTo>
                <a:lnTo>
                  <a:pt x="2243" y="1793388"/>
                </a:lnTo>
                <a:lnTo>
                  <a:pt x="2243" y="304801"/>
                </a:lnTo>
                <a:lnTo>
                  <a:pt x="0" y="304801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2400" y="6477000"/>
            <a:ext cx="609600" cy="274320"/>
          </a:xfrm>
          <a:prstGeom prst="rect">
            <a:avLst/>
          </a:prstGeom>
        </p:spPr>
        <p:txBody>
          <a:bodyPr vert="horz" lIns="64008" tIns="45720" rIns="91440" bIns="45720" rtlCol="0" anchor="t"/>
          <a:lstStyle>
            <a:lvl1pPr algn="ctr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pPr algn="l"/>
            <a:r>
              <a:rPr lang="vi-VN" dirty="0"/>
              <a:t>| </a:t>
            </a:r>
            <a:fld id="{0CFEC368-1D7A-4F81-ABF6-AE0E36BAF64C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51" name="Right Triangle 27"/>
          <p:cNvSpPr/>
          <p:nvPr/>
        </p:nvSpPr>
        <p:spPr>
          <a:xfrm rot="5400000" flipH="1">
            <a:off x="11717567" y="714286"/>
            <a:ext cx="542469" cy="406397"/>
          </a:xfrm>
          <a:custGeom>
            <a:avLst/>
            <a:gdLst/>
            <a:ahLst/>
            <a:cxnLst/>
            <a:rect l="l" t="t" r="r" b="b"/>
            <a:pathLst>
              <a:path w="1102655" h="614083">
                <a:moveTo>
                  <a:pt x="1102655" y="614083"/>
                </a:moveTo>
                <a:lnTo>
                  <a:pt x="488572" y="614083"/>
                </a:lnTo>
                <a:lnTo>
                  <a:pt x="0" y="614083"/>
                </a:lnTo>
                <a:lnTo>
                  <a:pt x="0" y="614082"/>
                </a:lnTo>
                <a:lnTo>
                  <a:pt x="277898" y="614082"/>
                </a:lnTo>
                <a:lnTo>
                  <a:pt x="891981" y="614082"/>
                </a:lnTo>
                <a:lnTo>
                  <a:pt x="282383" y="4484"/>
                </a:lnTo>
                <a:lnTo>
                  <a:pt x="488572" y="4484"/>
                </a:lnTo>
                <a:lnTo>
                  <a:pt x="488572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52" name="Flowchart: Process 32"/>
          <p:cNvSpPr/>
          <p:nvPr/>
        </p:nvSpPr>
        <p:spPr>
          <a:xfrm rot="10800000">
            <a:off x="11785600" y="0"/>
            <a:ext cx="406401" cy="896694"/>
          </a:xfrm>
          <a:custGeom>
            <a:avLst/>
            <a:gdLst/>
            <a:ahLst/>
            <a:cxnLst/>
            <a:rect l="l" t="t" r="r" b="b"/>
            <a:pathLst>
              <a:path w="304801" h="896694">
                <a:moveTo>
                  <a:pt x="304800" y="896694"/>
                </a:moveTo>
                <a:lnTo>
                  <a:pt x="0" y="896694"/>
                </a:lnTo>
                <a:lnTo>
                  <a:pt x="0" y="304801"/>
                </a:lnTo>
                <a:lnTo>
                  <a:pt x="0" y="304799"/>
                </a:lnTo>
                <a:lnTo>
                  <a:pt x="0" y="0"/>
                </a:lnTo>
                <a:lnTo>
                  <a:pt x="304799" y="304799"/>
                </a:lnTo>
                <a:lnTo>
                  <a:pt x="304800" y="304799"/>
                </a:lnTo>
                <a:lnTo>
                  <a:pt x="304800" y="304800"/>
                </a:lnTo>
                <a:lnTo>
                  <a:pt x="304801" y="304801"/>
                </a:lnTo>
                <a:lnTo>
                  <a:pt x="304800" y="304801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58" name="Flowchart: Process 33"/>
          <p:cNvSpPr/>
          <p:nvPr/>
        </p:nvSpPr>
        <p:spPr>
          <a:xfrm>
            <a:off x="1" y="5064612"/>
            <a:ext cx="409391" cy="1793388"/>
          </a:xfrm>
          <a:custGeom>
            <a:avLst/>
            <a:gdLst/>
            <a:ahLst/>
            <a:cxnLst/>
            <a:rect l="l" t="t" r="r" b="b"/>
            <a:pathLst>
              <a:path w="307043" h="1793388">
                <a:moveTo>
                  <a:pt x="304801" y="0"/>
                </a:moveTo>
                <a:lnTo>
                  <a:pt x="304801" y="304799"/>
                </a:lnTo>
                <a:lnTo>
                  <a:pt x="307043" y="304799"/>
                </a:lnTo>
                <a:lnTo>
                  <a:pt x="307043" y="1793388"/>
                </a:lnTo>
                <a:lnTo>
                  <a:pt x="2243" y="1793388"/>
                </a:lnTo>
                <a:lnTo>
                  <a:pt x="2243" y="304801"/>
                </a:lnTo>
                <a:lnTo>
                  <a:pt x="0" y="30480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66" b="9505"/>
          <a:stretch/>
        </p:blipFill>
        <p:spPr bwMode="auto">
          <a:xfrm>
            <a:off x="319040" y="120650"/>
            <a:ext cx="1096440" cy="38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445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95" r:id="rId3"/>
    <p:sldLayoutId id="2147484083" r:id="rId4"/>
    <p:sldLayoutId id="2147484084" r:id="rId5"/>
    <p:sldLayoutId id="2147484085" r:id="rId6"/>
    <p:sldLayoutId id="2147484086" r:id="rId7"/>
    <p:sldLayoutId id="2147484093" r:id="rId8"/>
    <p:sldLayoutId id="2147484087" r:id="rId9"/>
    <p:sldLayoutId id="2147484088" r:id="rId10"/>
    <p:sldLayoutId id="2147484089" r:id="rId11"/>
    <p:sldLayoutId id="2147484092" r:id="rId12"/>
    <p:sldLayoutId id="2147484090" r:id="rId13"/>
    <p:sldLayoutId id="2147484091" r:id="rId14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0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 dirty="0"/>
              <a:t> vnuhcm.edu.vn | </a:t>
            </a:r>
            <a:fld id="{9D1D4BF8-3CFA-4C33-B2BD-010876E56387}" type="datetime1">
              <a:rPr lang="vi-VN" smtClean="0"/>
              <a:pPr/>
              <a:t>20/8/24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/>
              <a:t>| </a:t>
            </a:r>
            <a:fld id="{0CFEC368-1D7A-4F81-ABF6-AE0E36BAF64C}" type="slidenum">
              <a:rPr lang="en-US" smtClean="0"/>
              <a:pPr algn="l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657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08E28-D732-0C86-C49F-3F52C858E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FA3AD-A9BB-4E24-6461-A8A451C1A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DCF9EE-6963-A835-3680-F76406180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 vnuhcm.edu.vn | </a:t>
            </a:r>
            <a:fld id="{9D1D4BF8-3CFA-4C33-B2BD-010876E56387}" type="datetime1">
              <a:rPr lang="vi-VN" smtClean="0"/>
              <a:pPr/>
              <a:t>20/8/24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98CDA0-C295-D532-381C-FA5252FED6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/>
              <a:t>| </a:t>
            </a:r>
            <a:fld id="{0CFEC368-1D7A-4F81-ABF6-AE0E36BAF64C}" type="slidenum">
              <a:rPr lang="en-US" smtClean="0"/>
              <a:pPr algn="l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179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01E78-FB5B-6B88-DCD6-EE2CE696D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844012504"/>
      </p:ext>
    </p:extLst>
  </p:cSld>
  <p:clrMapOvr>
    <a:masterClrMapping/>
  </p:clrMapOvr>
</p:sld>
</file>

<file path=ppt/theme/theme1.xml><?xml version="1.0" encoding="utf-8"?>
<a:theme xmlns:a="http://schemas.openxmlformats.org/drawingml/2006/main" name="File trình chiếu-TA-Màu+Tòa nhà">
  <a:themeElements>
    <a:clrScheme name="VNU">
      <a:dk1>
        <a:sysClr val="windowText" lastClr="000000"/>
      </a:dk1>
      <a:lt1>
        <a:sysClr val="window" lastClr="FFFFFF"/>
      </a:lt1>
      <a:dk2>
        <a:srgbClr val="012E45"/>
      </a:dk2>
      <a:lt2>
        <a:srgbClr val="C5D7DB"/>
      </a:lt2>
      <a:accent1>
        <a:srgbClr val="28316A"/>
      </a:accent1>
      <a:accent2>
        <a:srgbClr val="C0504D"/>
      </a:accent2>
      <a:accent3>
        <a:srgbClr val="9BBB59"/>
      </a:accent3>
      <a:accent4>
        <a:srgbClr val="8064A2"/>
      </a:accent4>
      <a:accent5>
        <a:srgbClr val="2992D0"/>
      </a:accent5>
      <a:accent6>
        <a:srgbClr val="C9A660"/>
      </a:accent6>
      <a:hlink>
        <a:srgbClr val="0000FF"/>
      </a:hlink>
      <a:folHlink>
        <a:srgbClr val="800080"/>
      </a:folHlink>
    </a:clrScheme>
    <a:fontScheme name="VNU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3" id="{9A6BDDC6-E2F4-8B42-BC8C-B0563732005B}" vid="{2B2C93EB-6260-8F4B-90E2-5DF5A42214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File trình chiếu-TA-Màu+Tòa nhà</Template>
  <TotalTime>15</TotalTime>
  <Words>20</Words>
  <Application>Microsoft Macintosh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Tahoma</vt:lpstr>
      <vt:lpstr>File trình chiếu-TA-Màu+Tòa nhà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Nguyễn Thông</cp:lastModifiedBy>
  <cp:revision>9</cp:revision>
  <dcterms:created xsi:type="dcterms:W3CDTF">2022-01-04T07:14:52Z</dcterms:created>
  <dcterms:modified xsi:type="dcterms:W3CDTF">2024-08-20T04:09:40Z</dcterms:modified>
</cp:coreProperties>
</file>